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s" initials="A" lastIdx="1" clrIdx="0">
    <p:extLst>
      <p:ext uri="{19B8F6BF-5375-455C-9EA6-DF929625EA0E}">
        <p15:presenceInfo xmlns:p15="http://schemas.microsoft.com/office/powerpoint/2012/main" userId="A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0F47"/>
    <a:srgbClr val="1D004C"/>
    <a:srgbClr val="0184AE"/>
    <a:srgbClr val="920061"/>
    <a:srgbClr val="A19EC2"/>
    <a:srgbClr val="6F4EDA"/>
    <a:srgbClr val="524F7D"/>
    <a:srgbClr val="5C5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8245" autoAdjust="0"/>
  </p:normalViewPr>
  <p:slideViewPr>
    <p:cSldViewPr snapToGrid="0">
      <p:cViewPr varScale="1">
        <p:scale>
          <a:sx n="46" d="100"/>
          <a:sy n="46" d="100"/>
        </p:scale>
        <p:origin x="1656" y="36"/>
      </p:cViewPr>
      <p:guideLst/>
    </p:cSldViewPr>
  </p:slideViewPr>
  <p:notesTextViewPr>
    <p:cViewPr>
      <p:scale>
        <a:sx n="1" d="1"/>
        <a:sy n="1" d="1"/>
      </p:scale>
      <p:origin x="0" y="-11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6AB2C-822B-409E-B472-20F3C4B01A9E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4530B-9D15-4D74-98E6-B5B88F1B03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29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tendances actuelles, notamment dans univers musical = accroche utilisateur</a:t>
            </a:r>
          </a:p>
          <a:p>
            <a:r>
              <a:rPr lang="fr-FR" dirty="0"/>
              <a:t>CTA = vinyle tendance et vintage à la fois qui rappelle de bons souvenirs. + permet d’attirer sur l’inscription (lien le plus important).</a:t>
            </a:r>
          </a:p>
          <a:p>
            <a:endParaRPr lang="fr-FR" dirty="0"/>
          </a:p>
          <a:p>
            <a:r>
              <a:rPr lang="fr-FR" dirty="0"/>
              <a:t>Dots = rappel des vibrations/ondulation</a:t>
            </a:r>
          </a:p>
          <a:p>
            <a:endParaRPr lang="fr-FR" dirty="0"/>
          </a:p>
          <a:p>
            <a:r>
              <a:rPr lang="fr-FR" dirty="0"/>
              <a:t>On part sur un thème </a:t>
            </a:r>
            <a:r>
              <a:rPr lang="fr-FR" dirty="0" err="1"/>
              <a:t>dark</a:t>
            </a:r>
            <a:r>
              <a:rPr lang="fr-FR" dirty="0"/>
              <a:t> afin de reposer les yeux de l’utilisateur (il pourra choisir un mode light).</a:t>
            </a:r>
          </a:p>
          <a:p>
            <a:endParaRPr lang="fr-FR" dirty="0"/>
          </a:p>
          <a:p>
            <a:r>
              <a:rPr lang="fr-FR" dirty="0"/>
              <a:t>Logo = on rappelle les ondulations + design moderne + point = </a:t>
            </a:r>
            <a:r>
              <a:rPr lang="fr-FR" dirty="0" err="1"/>
              <a:t>rec</a:t>
            </a:r>
            <a:r>
              <a:rPr lang="fr-FR" dirty="0"/>
              <a:t>/stop(media), couleur plain  afin de mieux ressortir par rapport aux dots. + simplicité pour pouvoir le décliner sur d’autres supports (adaptabilité élevé).</a:t>
            </a:r>
          </a:p>
          <a:p>
            <a:endParaRPr lang="fr-FR" dirty="0"/>
          </a:p>
          <a:p>
            <a:r>
              <a:rPr lang="fr-FR" dirty="0"/>
              <a:t>NPO battement répété </a:t>
            </a:r>
            <a:r>
              <a:rPr lang="fr-FR" dirty="0" err="1"/>
              <a:t>vibes</a:t>
            </a:r>
            <a:r>
              <a:rPr lang="fr-FR" dirty="0"/>
              <a:t> + bras articulé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82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grande sobriété de fond car on ne veut pas perdre l’attention de l’utilisateur.</a:t>
            </a:r>
          </a:p>
          <a:p>
            <a:endParaRPr lang="fr-FR" dirty="0"/>
          </a:p>
          <a:p>
            <a:r>
              <a:rPr lang="fr-FR" dirty="0"/>
              <a:t>Les formes rondes donnent encore une impression de battement + forme circulaire du vinyle.</a:t>
            </a:r>
          </a:p>
          <a:p>
            <a:endParaRPr lang="fr-FR" dirty="0"/>
          </a:p>
          <a:p>
            <a:r>
              <a:rPr lang="fr-FR" dirty="0"/>
              <a:t>Les inputs validation + </a:t>
            </a:r>
            <a:r>
              <a:rPr lang="fr-FR" dirty="0" err="1"/>
              <a:t>error</a:t>
            </a:r>
            <a:r>
              <a:rPr lang="fr-FR" dirty="0"/>
              <a:t> sont en couleurs ludiques afin de guider l’utilisateur durant sa saisie (presque aspect jeu).</a:t>
            </a:r>
          </a:p>
          <a:p>
            <a:endParaRPr lang="fr-FR" dirty="0"/>
          </a:p>
          <a:p>
            <a:r>
              <a:rPr lang="fr-FR" dirty="0"/>
              <a:t>NPO checker sens bouton code + ajouter le « 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 » manquant.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86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retrouve le code couleur de départe mais plus discret avec un dégradé afin de mettre en valeur les pochettes d’album ainsi que ce qui a déjà été écouté par l’utilisateur + visibilité de la barre de navigation = léger dégradé afin de le démarquer sans faire trancher le design.</a:t>
            </a:r>
          </a:p>
          <a:p>
            <a:endParaRPr lang="fr-FR" dirty="0"/>
          </a:p>
          <a:p>
            <a:r>
              <a:rPr lang="fr-FR" dirty="0"/>
              <a:t>On retrouve le point</a:t>
            </a:r>
          </a:p>
          <a:p>
            <a:endParaRPr lang="fr-FR" u="none" dirty="0">
              <a:solidFill>
                <a:schemeClr val="tx1"/>
              </a:solidFill>
            </a:endParaRPr>
          </a:p>
          <a:p>
            <a:endParaRPr lang="fr-FR" u="none" dirty="0">
              <a:solidFill>
                <a:schemeClr val="tx1"/>
              </a:solidFill>
            </a:endParaRPr>
          </a:p>
          <a:p>
            <a:r>
              <a:rPr lang="fr-FR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couleur présent depuis la 1ere page. Barre de recherche simple , épurée comme pour la page de connexion/identification.</a:t>
            </a:r>
          </a:p>
          <a:p>
            <a:endParaRPr lang="fr-FR" i="1" u="sng" dirty="0">
              <a:solidFill>
                <a:srgbClr val="1C0F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Petit </a:t>
            </a:r>
            <a:r>
              <a:rPr lang="fr-FR" i="1" u="sng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rappelant le logo.</a:t>
            </a:r>
            <a:endParaRPr lang="fr-FR" i="1" u="sng" dirty="0">
              <a:solidFill>
                <a:srgbClr val="1C0F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Dégradé présent pour mieux identifier (+ de </a:t>
            </a:r>
            <a:r>
              <a:rPr lang="fr-FR" i="1" u="sng" dirty="0" err="1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claretée</a:t>
            </a:r>
            <a:r>
              <a:rPr lang="fr-FR" i="1" u="sng" dirty="0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les pochettes d’albums recherchés ainsi que ceux d’écoute </a:t>
            </a:r>
            <a:r>
              <a:rPr lang="fr-FR" i="1" u="sng" dirty="0" err="1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recente</a:t>
            </a:r>
            <a:r>
              <a:rPr lang="fr-FR" i="1" u="sng" dirty="0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FR" i="1" u="sng" dirty="0">
              <a:solidFill>
                <a:srgbClr val="1C0F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solidFill>
                  <a:srgbClr val="1C0F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Barre de navigation intuitive.</a:t>
            </a:r>
          </a:p>
          <a:p>
            <a:endParaRPr lang="fr-FR" i="1" u="sng" dirty="0">
              <a:solidFill>
                <a:srgbClr val="1C0F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8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 **** IL FAUT ENLEVER LE BOUTON PLAY SUR LA GAUCHE CAR NE FIGURERA PAS ****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On reprend le même thème que l’écran précédent (dégradé, pointillé) afin de garder une cohérence visuelle</a:t>
            </a:r>
          </a:p>
          <a:p>
            <a:r>
              <a:rPr lang="fr-FR" dirty="0">
                <a:solidFill>
                  <a:srgbClr val="FF0000"/>
                </a:solidFill>
              </a:rPr>
              <a:t>D’ailleurs les pistes gardent également cette cohérence car sont écrites en violet (et permet de contraster avec le fond blanc).</a:t>
            </a:r>
          </a:p>
          <a:p>
            <a:r>
              <a:rPr lang="fr-FR" dirty="0">
                <a:solidFill>
                  <a:srgbClr val="FF0000"/>
                </a:solidFill>
              </a:rPr>
              <a:t>Les temps sont quant à eux d’un violet moins prononcé pour les différencier des pistes.</a:t>
            </a:r>
          </a:p>
          <a:p>
            <a:r>
              <a:rPr lang="fr-FR" dirty="0">
                <a:solidFill>
                  <a:srgbClr val="FF0000"/>
                </a:solidFill>
              </a:rPr>
              <a:t>La barre de gauche permet de segmenter légèrement l’écran et va suivre le scroll de l’utilisateur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identique pour ne pas perturber l’utilisateur.</a:t>
            </a:r>
          </a:p>
          <a:p>
            <a:endParaRPr lang="fr-FR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Titres des pistes ressortent quant au fond. Les temps de lectures sont bien indiqués.</a:t>
            </a:r>
          </a:p>
          <a:p>
            <a:endParaRPr lang="fr-FR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Barre de navigation identique sur le restant des pages.</a:t>
            </a:r>
          </a:p>
          <a:p>
            <a:endParaRPr lang="fr-FR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81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laisse un fond pour faire ressortir l’album mais on enlève le dégradé afin d’avoir un </a:t>
            </a:r>
            <a:r>
              <a:rPr lang="fr-FR" dirty="0" err="1"/>
              <a:t>player</a:t>
            </a:r>
            <a:r>
              <a:rPr lang="fr-FR" dirty="0"/>
              <a:t> épuré</a:t>
            </a:r>
          </a:p>
          <a:p>
            <a:r>
              <a:rPr lang="fr-FR" dirty="0"/>
              <a:t>Nous avons une seule bordure sur le bouton principal qui va servir de mise en relief</a:t>
            </a:r>
          </a:p>
          <a:p>
            <a:r>
              <a:rPr lang="fr-FR" dirty="0"/>
              <a:t>La barre de défilement reprend un bleu présent dans la charte,</a:t>
            </a:r>
          </a:p>
          <a:p>
            <a:r>
              <a:rPr lang="fr-FR" dirty="0"/>
              <a:t>Ce bleu est visible dans la barre de navigation, sur les boutons du </a:t>
            </a:r>
            <a:r>
              <a:rPr lang="fr-FR" dirty="0" err="1"/>
              <a:t>player</a:t>
            </a:r>
            <a:r>
              <a:rPr lang="fr-FR" dirty="0"/>
              <a:t>, et sur tous nos CTA</a:t>
            </a:r>
          </a:p>
          <a:p>
            <a:endParaRPr lang="fr-FR" dirty="0"/>
          </a:p>
          <a:p>
            <a:endParaRPr lang="fr-FR" dirty="0"/>
          </a:p>
          <a:p>
            <a:r>
              <a:rPr lang="fr-FR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Impression de pochette qui ‘sort’ un peu du fond; en décalage </a:t>
            </a:r>
          </a:p>
          <a:p>
            <a:endParaRPr lang="fr-FR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dégradé a disparu au profit du lecteur pour beaucoup + de </a:t>
            </a:r>
            <a:r>
              <a:rPr lang="fr-FR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visibilté</a:t>
            </a:r>
            <a:r>
              <a:rPr lang="fr-FR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pour ne pas affaiblir l’œil avec trop d’informations couleurs.</a:t>
            </a:r>
          </a:p>
          <a:p>
            <a:endParaRPr lang="fr-FR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sobre et épuré come le reste des boutons/barres.</a:t>
            </a:r>
          </a:p>
          <a:p>
            <a:endParaRPr lang="fr-FR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4530B-9D15-4D74-98E6-B5B88F1B03C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98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6D3A9-6E46-4F84-96E8-648ABB5D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EA0D6D-DFD5-4D5D-A5AF-EB517060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27395-0D9A-4F57-A9CF-578DC0F0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71334E-A1E3-491B-B566-00088BDA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448EA-3D57-471F-9A22-BA0C5F4C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2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EE0448-6F88-45FA-BFDC-F4D95532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8981E1-E20A-40D9-A266-78412EE80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DD298-6C6C-492F-9850-C85E1451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81E043-BE29-4619-BEBF-80F1F1A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8941E-9A8B-4EA1-BAEA-1FB05D3D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4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4796BD-0A6C-4A88-A01E-491B973BF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6126E4-DAA4-4A56-AEE3-351983536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AC3A7B-8B81-415E-9B70-1AEFF473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B89A4-9B22-40A8-9960-37F77FC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99E438-921F-4191-9923-BEDA3A37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6AC17-68AE-4811-AA61-F920621F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F3CF3-8FED-45C6-8FEB-8F9AF9C0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F2D8-98E2-4B05-B0B3-22727CD5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E2E96A-F4BE-45C1-B97C-BC2D9208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799B54-5B83-4ED1-8BEC-826C49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8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429B4-902B-4B29-A230-ED95349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F2582F-AD2E-4E2A-A482-73819095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7F7EF-2984-4798-8B3E-99FD4EAC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4A201-C6FA-4BD1-A8D3-862A240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B19632-619C-464E-8A95-B7291B9A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34889-A825-40E9-89C3-97330085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8DC62-ABAB-4D58-8DC4-8DDD0028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097200-F6E4-4AB3-92D1-8FB0F7C69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C186B-464B-4BAA-AC58-F53430A6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CAF187-BDFB-42A6-8ACA-E1B1E9A6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6F323F-FC49-42D1-85F1-73269B7B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4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99294-BAF6-4647-A42A-53B071E8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391E96-40DE-4206-9367-8A766772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04525D-9BED-4F45-9024-C764F7DC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AD3D49-9CA5-4234-9256-0A3961D0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57594C-976F-42E7-912C-5F3ADB414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91AE3A-43AC-4488-BD5B-CBEB6D1E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BB672F0-33C5-4A0E-800A-8E228770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0FDA97-C0C8-4173-841C-DA1D45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4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C6FD3-AA95-4220-8543-00C2A1CE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BFEC03-8A7D-48D6-8D8F-839A6B5A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9F436E-CE85-400E-9708-C2BAD7CC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D76359-C334-4099-B61D-2FC4962E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86893A-B550-4D71-BD5D-16014FFB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863C4F-DC11-431D-8257-4FE8B78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AFC44C-6EFD-4B8C-A9FD-00FED804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82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CCB4E-6858-4B41-96B2-74AAF0D8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00242-CD66-481F-AC5F-749365A56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5232A9-C6FC-4615-81CB-6D5B0DBB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006FC8-58F1-4988-8A80-81DE485A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4CFC71-370C-41EC-B028-13FC3CBD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0E10A5-CFB2-4B12-8A52-E7C3A42E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8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AE8BD-EA3D-4C4C-B01F-3AAE276C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D2C149-8691-4054-8AF0-C9006D89E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F4CA55-C815-4BA6-8F8F-ACD57A8D7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27CCF2-616F-4F94-A7FE-3BE5F8DD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BB9182-8B7F-4A29-AE31-81FB9EE5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51D35D-EB1D-4522-8314-5C200C5D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6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2FC8AF-3E23-49C1-B70C-28E4C097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C993C7-B6B4-4CFB-8116-88DF55FC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342C2-D6C9-401B-9CE3-80320397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2275-FB47-4AA7-8115-81BFB3E251AC}" type="datetimeFigureOut">
              <a:rPr lang="fr-FR" smtClean="0"/>
              <a:t>11/09/2021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7A327-3F46-42A9-8647-6417531B1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7B307B-969D-4193-901A-21C8CDBF8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24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1C0F47"/>
            </a:gs>
            <a:gs pos="100000">
              <a:srgbClr val="5C588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7CAAB-7F2C-41B6-8F1F-0525A449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69440"/>
            <a:ext cx="8198680" cy="702744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C34E0AC-D183-4051-8058-F56DDD36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2250" y="-505851"/>
            <a:ext cx="2589189" cy="25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100000">
              <a:srgbClr val="524F7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294604">
            <a:off x="5236870" y="347674"/>
            <a:ext cx="7980242" cy="79535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94700B-4712-450B-9676-64AAC9A4B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05" y="0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567B504-C3AE-4F9F-BA78-7148CA5C18C3}"/>
              </a:ext>
            </a:extLst>
          </p:cNvPr>
          <p:cNvSpPr txBox="1"/>
          <p:nvPr/>
        </p:nvSpPr>
        <p:spPr>
          <a:xfrm>
            <a:off x="472093" y="769744"/>
            <a:ext cx="696500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SPLASH SCREEN</a:t>
            </a:r>
          </a:p>
          <a:p>
            <a:endParaRPr lang="fr-FR" sz="24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Tendances actuelles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Vinyle apporte un côté vintage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Connexion intuitive (CTA important et central)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Effet de vibration / d’ondulation en arrière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Thème sombre pour le repos des yeux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Roboto" pitchFamily="2" charset="0"/>
              <a:ea typeface="Roboto" pitchFamily="2" charset="0"/>
            </a:endParaRPr>
          </a:p>
          <a:p>
            <a:endParaRPr lang="fr-FR" sz="2000" dirty="0">
              <a:solidFill>
                <a:srgbClr val="1D004C"/>
              </a:solidFill>
              <a:latin typeface="Roboto" pitchFamily="2" charset="0"/>
              <a:ea typeface="Roboto" pitchFamily="2" charset="0"/>
            </a:endParaRPr>
          </a:p>
          <a:p>
            <a:r>
              <a:rPr lang="fr-FR" sz="24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LOGO</a:t>
            </a:r>
          </a:p>
          <a:p>
            <a:endParaRPr lang="fr-FR" sz="2000" dirty="0">
              <a:solidFill>
                <a:srgbClr val="1D004C"/>
              </a:solidFill>
              <a:latin typeface="Roboto" pitchFamily="2" charset="0"/>
              <a:ea typeface="Robo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Rappel des ondulations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Design moderne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Couleur franche pour mieux ressortir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1D004C"/>
                </a:solidFill>
                <a:latin typeface="Roboto" pitchFamily="2" charset="0"/>
                <a:ea typeface="Roboto" pitchFamily="2" charset="0"/>
              </a:rPr>
              <a:t>Simplicité = adaptabilité</a:t>
            </a: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487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79000">
              <a:srgbClr val="1C0F47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64693" y="1205804"/>
            <a:ext cx="7980242" cy="79535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ACC7D0B-F61A-4B16-BDAC-7FA4386AF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46" y="196948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7B4764-45B7-468D-8FDE-914AD610F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36" y="858128"/>
            <a:ext cx="3817678" cy="685800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A1F366-357C-48DB-8256-99ABEB3A474B}"/>
              </a:ext>
            </a:extLst>
          </p:cNvPr>
          <p:cNvSpPr txBox="1"/>
          <p:nvPr/>
        </p:nvSpPr>
        <p:spPr>
          <a:xfrm>
            <a:off x="7799614" y="1096678"/>
            <a:ext cx="4550922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PAGE DE CONNEXION</a:t>
            </a:r>
          </a:p>
          <a:p>
            <a:endParaRPr lang="fr-FR" sz="24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Sobriété pour ne pas perdre l’attention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Formes rondes pour une impression de battement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Formes rondes pour rappel du vinyle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920061"/>
                </a:solidFill>
                <a:latin typeface="Roboto" pitchFamily="2" charset="0"/>
                <a:ea typeface="Roboto" pitchFamily="2" charset="0"/>
              </a:rPr>
              <a:t>Couleurs ludiques des champs</a:t>
            </a:r>
          </a:p>
          <a:p>
            <a:endParaRPr lang="fr-FR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  <a:p>
            <a:endParaRPr lang="fr-FR" sz="1800" b="1" dirty="0">
              <a:solidFill>
                <a:srgbClr val="92006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9700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34835" y="-2705015"/>
            <a:ext cx="7980242" cy="79535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36BD32-F7C2-42FF-9B39-885622C08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78" y="-58365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4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F07FC51B-8F01-4F54-AFD3-0315E559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755" y="1750254"/>
            <a:ext cx="2644726" cy="264472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370" y="68872"/>
            <a:ext cx="6667500" cy="672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F95800-6ADC-46C4-9907-4282AB988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08" y="133194"/>
            <a:ext cx="3817678" cy="685800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77BD1E-6D97-46AF-8785-EF2130F35AFE}"/>
              </a:ext>
            </a:extLst>
          </p:cNvPr>
          <p:cNvSpPr txBox="1"/>
          <p:nvPr/>
        </p:nvSpPr>
        <p:spPr>
          <a:xfrm>
            <a:off x="8000120" y="982176"/>
            <a:ext cx="419188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PAGE SONGS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Code couleur équivalent  mais plus discret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Effet dégradé pour mettre en valeur les pochettes albums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Barre de navigation très claire, son dégradé léger ne tranche pas avec le design</a:t>
            </a:r>
          </a:p>
        </p:txBody>
      </p:sp>
    </p:spTree>
    <p:extLst>
      <p:ext uri="{BB962C8B-B14F-4D97-AF65-F5344CB8AC3E}">
        <p14:creationId xmlns:p14="http://schemas.microsoft.com/office/powerpoint/2010/main" val="27170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641" y="66675"/>
            <a:ext cx="6667500" cy="672465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2044F7E-34DD-4B83-B9D1-2CDD15896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477" y="1777802"/>
            <a:ext cx="2706933" cy="240616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DA341A-EA31-41B6-B72D-C202E45D3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3" y="-66675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CF8B2E3-5D74-4E25-ACC9-F7022F22193B}"/>
              </a:ext>
            </a:extLst>
          </p:cNvPr>
          <p:cNvSpPr txBox="1"/>
          <p:nvPr/>
        </p:nvSpPr>
        <p:spPr>
          <a:xfrm>
            <a:off x="5232548" y="1310875"/>
            <a:ext cx="62655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PAGE ALBUM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Reprise du thème précédent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Les pistes en violet contrastent le fond blanc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Les temps sont en violet moins prononcés pour les différencier des pistes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Barre de défilement sur la gauche suit le scroll de l’utilisateur</a:t>
            </a:r>
          </a:p>
        </p:txBody>
      </p:sp>
    </p:spTree>
    <p:extLst>
      <p:ext uri="{BB962C8B-B14F-4D97-AF65-F5344CB8AC3E}">
        <p14:creationId xmlns:p14="http://schemas.microsoft.com/office/powerpoint/2010/main" val="29913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413" y="-1199418"/>
            <a:ext cx="6667500" cy="67246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F4782CE-1282-4F64-A9CD-BAC3D0527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262" y="949529"/>
            <a:ext cx="2627801" cy="2627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C8AD89-C81B-4112-B2C9-10455320A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61" y="0"/>
            <a:ext cx="3817678" cy="6858000"/>
          </a:xfrm>
          <a:prstGeom prst="rect">
            <a:avLst/>
          </a:prstGeom>
          <a:effectLst>
            <a:outerShdw blurRad="2032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442EA8-8E7D-481C-8E7B-C0922E40F571}"/>
              </a:ext>
            </a:extLst>
          </p:cNvPr>
          <p:cNvSpPr txBox="1"/>
          <p:nvPr/>
        </p:nvSpPr>
        <p:spPr>
          <a:xfrm>
            <a:off x="3852911" y="5575853"/>
            <a:ext cx="31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Easter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Egg se cache au sein du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algn="just"/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devinerez-vous l’endroit ?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EB2AC9E-A679-43CC-ADC7-65DA3BC0C8ED}"/>
              </a:ext>
            </a:extLst>
          </p:cNvPr>
          <p:cNvCxnSpPr>
            <a:cxnSpLocks/>
          </p:cNvCxnSpPr>
          <p:nvPr/>
        </p:nvCxnSpPr>
        <p:spPr>
          <a:xfrm flipV="1">
            <a:off x="6762162" y="5499651"/>
            <a:ext cx="1440934" cy="65188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2B38B00-E70C-43B1-B4A0-C3C38F294694}"/>
              </a:ext>
            </a:extLst>
          </p:cNvPr>
          <p:cNvSpPr txBox="1"/>
          <p:nvPr/>
        </p:nvSpPr>
        <p:spPr>
          <a:xfrm>
            <a:off x="321147" y="702809"/>
            <a:ext cx="579430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PAGE TITLE</a:t>
            </a:r>
          </a:p>
          <a:p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 fond qui fait ressortir la pochette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 de dégradé pour mettre en avant le </a:t>
            </a:r>
            <a:r>
              <a:rPr lang="fr-FR" sz="2400" b="1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player</a:t>
            </a: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Player épuré / pas de bordure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 bouton principal mis en relief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couleur bleu est utilisé sur tous nos cliquables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1C0F47"/>
            </a:gs>
            <a:gs pos="100000">
              <a:srgbClr val="5C588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7CAAB-7F2C-41B6-8F1F-0525A449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69440"/>
            <a:ext cx="8198680" cy="702744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C34E0AC-D183-4051-8058-F56DDD36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2250" y="-505851"/>
            <a:ext cx="2589189" cy="256355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EF80B23-5335-4A51-9B06-B4E3FEF0F6FE}"/>
              </a:ext>
            </a:extLst>
          </p:cNvPr>
          <p:cNvSpPr txBox="1"/>
          <p:nvPr/>
        </p:nvSpPr>
        <p:spPr>
          <a:xfrm>
            <a:off x="7522723" y="2649112"/>
            <a:ext cx="4883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Merci pour votre écoute</a:t>
            </a:r>
          </a:p>
        </p:txBody>
      </p:sp>
    </p:spTree>
    <p:extLst>
      <p:ext uri="{BB962C8B-B14F-4D97-AF65-F5344CB8AC3E}">
        <p14:creationId xmlns:p14="http://schemas.microsoft.com/office/powerpoint/2010/main" val="40527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729</Words>
  <Application>Microsoft Office PowerPoint</Application>
  <PresentationFormat>Grand écran</PresentationFormat>
  <Paragraphs>119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26</cp:revision>
  <dcterms:created xsi:type="dcterms:W3CDTF">2021-09-09T17:40:57Z</dcterms:created>
  <dcterms:modified xsi:type="dcterms:W3CDTF">2021-09-11T16:01:38Z</dcterms:modified>
</cp:coreProperties>
</file>